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71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64" r:id="rId19"/>
    <p:sldId id="270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7CA5-0F42-4F42-B1B7-E37CF1A06F8A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DD52-CFD7-441D-BABC-D8661BFBB9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62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34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027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317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067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885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559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112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40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23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146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485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022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103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31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202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0DD52-CFD7-441D-BABC-D8661BFBB9B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12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0276-3CE5-40C3-9F8B-BB121A028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5998F-89AD-4E3E-B93F-D3CE4ED5C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6CDA4-549B-4B8D-8BC9-49FF052D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1616C-C209-4FD2-BE95-716BFBF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3CAD2-A954-4948-B80B-449BF49A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2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1B38-973A-443F-B6DE-6B17AD81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A603B-6C64-45E4-951B-A2B8B018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5B0FB-14B8-407F-B815-8D0DD68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664F0-9B6D-47B8-8792-50C8499A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A4E1D-FC3F-423E-827C-1D956D06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2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0F7F9-5734-4177-8FDE-AD28DA354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E65FA-4242-4DAF-8CA4-80DF49A6A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39295-8F99-4B0E-B9C8-0CFB90F2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9ACB-426A-4AE0-932A-B8F751A4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B3EAB-0784-4390-8327-7804E2ED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55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BD3D-3D7F-4C7C-9F28-C8FE4C9A2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FE320-85AF-4015-B16A-6711981F8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8035C-0999-445F-BA05-60A9C246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749CD-70A8-4186-A049-315719D9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605C-8574-4C6B-A0A2-45981982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78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66555-EBD2-4600-B43F-22992FDB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D7078-C770-4F87-8825-CDF2EAA84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AD506-0565-4474-8433-A940E884E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A8F08-58AC-4FB1-995F-27160157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22942-9C69-4024-88D8-FBBAC17D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92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BD6A-798D-49B0-9D1C-0848C888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2D6C-9738-49D9-8513-624150419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82DD5-1EA3-449B-9C8E-6B881D554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158DF-1777-4FF2-821F-543EF42E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FF390-013C-47E1-9E97-6F5F1257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5DE04-54FB-4156-9EF7-DD26AF7C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32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8476-00EB-442D-B448-9DAD1A27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DB262-6A74-402B-AA39-3EE5A85C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82251-2107-41EC-B907-7AA45DC19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A81A2-992A-407C-82D4-38FF7516C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A4127-C058-4676-B21A-BAFCCD9EF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DDE62-CAA6-4DC8-8DE1-8FFCC4D0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9162CC-B772-45BA-9561-A902B4F4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6B728-6483-4299-87C7-85AE8F2E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6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2967-0FAB-4949-B5B6-0EB5CFC2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3694B-EC2F-40EF-A613-773458F2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9BA87-58CA-40D4-9947-CD3AC47F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0517F-159D-4DDC-80A4-A888E69A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4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60FFD-CFBE-449C-9DF0-3D9D4658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6F248-B445-40A8-AE29-32DE4856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E246C-263C-48EC-8DFD-F1694BBF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26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945F-7293-4202-BC8D-9E897C2D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6A43-6F2F-4305-B406-4DAEEA867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79F08-5A47-4DB8-AD13-32691EB95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DFD30-1F97-46ED-9142-442F4B5F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CF34C-CB6B-47FC-A9B8-33328D19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E9318-C2D7-4623-A27D-A5931A4E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09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3B43C-2D49-4F62-8B3D-094B1358F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003AF3-8CC9-43BC-ACDE-F2084F620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30602-8E1F-4658-9165-503C2D840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E2284-AA30-4F93-BD4B-8739F3C1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BC6EF-5E0F-41DD-93C5-69B36D14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A838E-73E2-4CD9-967B-1D561FF9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3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FD9F0-73D4-438D-AA6E-DEC9FAD0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63128-8CCC-4CF6-ABD2-4B4850E2F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29BC1-7B50-4FA4-8E66-3123ACA68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67AB-4107-4B70-B94A-C42DF43C780B}" type="datetimeFigureOut">
              <a:rPr lang="en-CA" smtClean="0"/>
              <a:t>2020-04-07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CC90-8549-45C8-9CE9-F7152020A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CC8FE-BEB4-4F1C-BEAB-D291039B3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D167-BFCC-4B5D-8F9A-3AB5022F62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16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6CCA-0AF3-4025-AB79-ADD93D6F8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Math 8 </a:t>
            </a:r>
            <a:br>
              <a:rPr lang="en-CA" dirty="0"/>
            </a:br>
            <a:r>
              <a:rPr lang="en-CA" dirty="0"/>
              <a:t>Chapter 10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EE728-85EB-45A5-AEF1-B9F973701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01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DF265E-1BAD-4FB7-BA33-0BB9224E0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31" y="195262"/>
            <a:ext cx="116586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1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357A28-DB30-4DF6-97CC-03098474A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8" y="176212"/>
            <a:ext cx="3582450" cy="3617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C3BBDB-CC2D-49D2-B141-E9C05F4DA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118" y="254792"/>
            <a:ext cx="4505325" cy="2047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AA5319-E1D7-43BF-810E-A3539C7B59BF}"/>
              </a:ext>
            </a:extLst>
          </p:cNvPr>
          <p:cNvSpPr txBox="1"/>
          <p:nvPr/>
        </p:nvSpPr>
        <p:spPr>
          <a:xfrm>
            <a:off x="4536283" y="392906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DE068-DC7E-4089-BF09-49090D9CF7F3}"/>
              </a:ext>
            </a:extLst>
          </p:cNvPr>
          <p:cNvSpPr txBox="1"/>
          <p:nvPr/>
        </p:nvSpPr>
        <p:spPr>
          <a:xfrm>
            <a:off x="4543427" y="1395412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3CA1ED-2DB5-4AED-9746-A613405B8C51}"/>
              </a:ext>
            </a:extLst>
          </p:cNvPr>
          <p:cNvSpPr txBox="1"/>
          <p:nvPr/>
        </p:nvSpPr>
        <p:spPr>
          <a:xfrm>
            <a:off x="7610477" y="392906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37B8F-62D1-4EFE-9CD3-D64E9EE47C61}"/>
              </a:ext>
            </a:extLst>
          </p:cNvPr>
          <p:cNvSpPr txBox="1"/>
          <p:nvPr/>
        </p:nvSpPr>
        <p:spPr>
          <a:xfrm>
            <a:off x="7617621" y="1395412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11479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A98CD0-953F-41BD-AE8C-D53E439B4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246"/>
            <a:ext cx="7934325" cy="1390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5B00E1-979A-469B-B515-E74D16AAD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09725"/>
            <a:ext cx="12192000" cy="874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E2F668-4D01-4850-9D03-FA85BAD60390}"/>
              </a:ext>
            </a:extLst>
          </p:cNvPr>
          <p:cNvSpPr txBox="1"/>
          <p:nvPr/>
        </p:nvSpPr>
        <p:spPr>
          <a:xfrm>
            <a:off x="285752" y="1882973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E0695-9AD5-41A5-9C9A-11AA6086E16C}"/>
              </a:ext>
            </a:extLst>
          </p:cNvPr>
          <p:cNvSpPr txBox="1"/>
          <p:nvPr/>
        </p:nvSpPr>
        <p:spPr>
          <a:xfrm>
            <a:off x="3552824" y="1880889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96790-BBF1-4CC1-9216-0BB2902EFD38}"/>
              </a:ext>
            </a:extLst>
          </p:cNvPr>
          <p:cNvSpPr txBox="1"/>
          <p:nvPr/>
        </p:nvSpPr>
        <p:spPr>
          <a:xfrm>
            <a:off x="6767514" y="1857077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E7EA94-8C60-4B29-91CF-1ADC6ECDFBF9}"/>
              </a:ext>
            </a:extLst>
          </p:cNvPr>
          <p:cNvSpPr txBox="1"/>
          <p:nvPr/>
        </p:nvSpPr>
        <p:spPr>
          <a:xfrm>
            <a:off x="10132221" y="1857077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818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89E696-FCCE-4579-A61D-8E6E28F05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8" y="1833561"/>
            <a:ext cx="1981536" cy="2209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B5ED74-C90C-47FA-A17F-C46CAC89E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84" y="285867"/>
            <a:ext cx="8853454" cy="14722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20A0E-9EC5-473B-9569-E0D2EB5215B1}"/>
              </a:ext>
            </a:extLst>
          </p:cNvPr>
          <p:cNvSpPr txBox="1"/>
          <p:nvPr/>
        </p:nvSpPr>
        <p:spPr>
          <a:xfrm>
            <a:off x="230982" y="1127025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9ABD6-D925-4778-971A-4A44B7AB4355}"/>
              </a:ext>
            </a:extLst>
          </p:cNvPr>
          <p:cNvSpPr txBox="1"/>
          <p:nvPr/>
        </p:nvSpPr>
        <p:spPr>
          <a:xfrm>
            <a:off x="2488406" y="1127025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0B88E-8A60-4C25-BFAC-5513616ABC32}"/>
              </a:ext>
            </a:extLst>
          </p:cNvPr>
          <p:cNvSpPr txBox="1"/>
          <p:nvPr/>
        </p:nvSpPr>
        <p:spPr>
          <a:xfrm>
            <a:off x="4831558" y="1143247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1942F-C0F9-42FE-A7FC-61EDBF7FAC04}"/>
              </a:ext>
            </a:extLst>
          </p:cNvPr>
          <p:cNvSpPr txBox="1"/>
          <p:nvPr/>
        </p:nvSpPr>
        <p:spPr>
          <a:xfrm>
            <a:off x="7331871" y="1206996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9750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39521-FA6E-46D5-84DA-749468658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8" y="218282"/>
            <a:ext cx="10515600" cy="67468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Q: Match each equation with the corresponding graph: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FCB23D-320F-4D89-911E-66448C48E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8" y="809624"/>
            <a:ext cx="1897856" cy="3666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D4B85F-7C80-4893-B080-84C6ECD26E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8825" y="912812"/>
            <a:ext cx="5718163" cy="57269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99179B-81A3-4510-97DB-31A3097ACAB9}"/>
              </a:ext>
            </a:extLst>
          </p:cNvPr>
          <p:cNvSpPr txBox="1"/>
          <p:nvPr/>
        </p:nvSpPr>
        <p:spPr>
          <a:xfrm>
            <a:off x="5674519" y="991608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0B32F0-6317-4B34-8DC3-FDC699189F0F}"/>
              </a:ext>
            </a:extLst>
          </p:cNvPr>
          <p:cNvSpPr txBox="1"/>
          <p:nvPr/>
        </p:nvSpPr>
        <p:spPr>
          <a:xfrm>
            <a:off x="8524879" y="991608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E055D2-4FBE-4222-9BED-9767B0F16F3C}"/>
              </a:ext>
            </a:extLst>
          </p:cNvPr>
          <p:cNvSpPr txBox="1"/>
          <p:nvPr/>
        </p:nvSpPr>
        <p:spPr>
          <a:xfrm>
            <a:off x="5681662" y="3951055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356FC7-81BC-43EB-A293-E69450590562}"/>
              </a:ext>
            </a:extLst>
          </p:cNvPr>
          <p:cNvSpPr txBox="1"/>
          <p:nvPr/>
        </p:nvSpPr>
        <p:spPr>
          <a:xfrm>
            <a:off x="8532023" y="3971940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A7E8D1-037F-43A7-912B-6275B656CBEC}"/>
              </a:ext>
            </a:extLst>
          </p:cNvPr>
          <p:cNvCxnSpPr/>
          <p:nvPr/>
        </p:nvCxnSpPr>
        <p:spPr>
          <a:xfrm flipV="1">
            <a:off x="9834563" y="4002878"/>
            <a:ext cx="1228725" cy="24907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BB0953-A240-4D77-B88C-98347666D3C3}"/>
              </a:ext>
            </a:extLst>
          </p:cNvPr>
          <p:cNvCxnSpPr>
            <a:cxnSpLocks/>
          </p:cNvCxnSpPr>
          <p:nvPr/>
        </p:nvCxnSpPr>
        <p:spPr>
          <a:xfrm flipV="1">
            <a:off x="6984202" y="2814638"/>
            <a:ext cx="1713704" cy="8501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C04CD18-8DD1-41FE-8646-18B903817BB9}"/>
              </a:ext>
            </a:extLst>
          </p:cNvPr>
          <p:cNvCxnSpPr>
            <a:cxnSpLocks/>
          </p:cNvCxnSpPr>
          <p:nvPr/>
        </p:nvCxnSpPr>
        <p:spPr>
          <a:xfrm>
            <a:off x="9856004" y="1020760"/>
            <a:ext cx="851681" cy="25582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BD6E658-6CE1-4257-8783-F362BB6F9DA5}"/>
              </a:ext>
            </a:extLst>
          </p:cNvPr>
          <p:cNvCxnSpPr>
            <a:cxnSpLocks/>
          </p:cNvCxnSpPr>
          <p:nvPr/>
        </p:nvCxnSpPr>
        <p:spPr>
          <a:xfrm>
            <a:off x="6841140" y="3951055"/>
            <a:ext cx="1683739" cy="11281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4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833F82-B9A6-42A4-98A8-861452259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0"/>
            <a:ext cx="114966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1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7F26-EB46-417E-901B-04F5BF9F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9BCE9-B60E-4F79-804A-B6308986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09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42C3FB-4B6A-458D-B97A-E1C7A19E4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56" y="307181"/>
            <a:ext cx="111442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6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BB33FD-15BA-4474-908B-131B2984C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" y="183356"/>
            <a:ext cx="10679907" cy="389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4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669F7D-E9D1-49D4-95C7-6ECCD4937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65125"/>
            <a:ext cx="110394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652B1A-10FD-4C48-882E-2A7E2F42C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" y="365125"/>
            <a:ext cx="112109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408397-892C-4BCD-A6D0-B5059E2F4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94" y="273844"/>
            <a:ext cx="98679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3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BE66FD-4245-4BA8-B6ED-69BC7F211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347662"/>
            <a:ext cx="105156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6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20D18C-76D4-4AE1-9E06-96527BFBC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" y="188118"/>
            <a:ext cx="11439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1494D0-FDD4-4437-B40E-A3CDF4756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7" y="304800"/>
            <a:ext cx="97250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07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2nd edition)"/>
  <p:tag name="ISPRING_ULTRA_SCORM_COURSE_ID" val="1E5A6273-6334-4A72-94FD-CAC331D80BAB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M8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100.000000"/>
  <p:tag name="ISPRING_CURRENT_PLAYER_ID" val="universal-no-video"/>
  <p:tag name="ISPRING_PRESENTATION_TITLE" val="Math 8 Ch10 Review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275CFC34-2B63-4A6E-9E19-BB50797AD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876A28-00EB-4352-A526-115A6E5AE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0D7207-E54B-4E23-9754-F6962B6042C9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</Words>
  <Application>Microsoft Office PowerPoint</Application>
  <PresentationFormat>Widescreen</PresentationFormat>
  <Paragraphs>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Math 8  Chapter 10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8 Ch10 Review</dc:title>
  <dc:creator>Danny Young</dc:creator>
  <cp:lastModifiedBy>Danny Young</cp:lastModifiedBy>
  <cp:revision>3</cp:revision>
  <dcterms:created xsi:type="dcterms:W3CDTF">2020-04-08T03:58:01Z</dcterms:created>
  <dcterms:modified xsi:type="dcterms:W3CDTF">2020-04-08T04:43:42Z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